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680" r:id="rId24"/>
    <p:sldId id="685" r:id="rId25"/>
    <p:sldId id="686" r:id="rId26"/>
    <p:sldId id="687" r:id="rId27"/>
    <p:sldId id="688" r:id="rId28"/>
    <p:sldId id="689" r:id="rId29"/>
    <p:sldId id="690" r:id="rId30"/>
    <p:sldId id="736" r:id="rId31"/>
    <p:sldId id="652" r:id="rId32"/>
    <p:sldId id="697" r:id="rId33"/>
    <p:sldId id="760" r:id="rId34"/>
    <p:sldId id="658" r:id="rId35"/>
    <p:sldId id="675" r:id="rId36"/>
    <p:sldId id="676" r:id="rId37"/>
    <p:sldId id="720" r:id="rId38"/>
    <p:sldId id="636" r:id="rId39"/>
    <p:sldId id="651" r:id="rId40"/>
    <p:sldId id="672" r:id="rId41"/>
    <p:sldId id="691" r:id="rId42"/>
    <p:sldId id="747" r:id="rId43"/>
    <p:sldId id="712" r:id="rId44"/>
    <p:sldId id="706" r:id="rId45"/>
    <p:sldId id="710" r:id="rId46"/>
    <p:sldId id="733" r:id="rId47"/>
    <p:sldId id="707" r:id="rId48"/>
    <p:sldId id="746" r:id="rId49"/>
    <p:sldId id="709" r:id="rId50"/>
    <p:sldId id="708" r:id="rId51"/>
    <p:sldId id="714" r:id="rId52"/>
    <p:sldId id="768" r:id="rId53"/>
    <p:sldId id="653" r:id="rId54"/>
    <p:sldId id="727" r:id="rId55"/>
    <p:sldId id="639" r:id="rId56"/>
    <p:sldId id="670" r:id="rId57"/>
    <p:sldId id="722" r:id="rId58"/>
    <p:sldId id="739" r:id="rId59"/>
    <p:sldId id="719" r:id="rId60"/>
    <p:sldId id="637" r:id="rId61"/>
    <p:sldId id="630" r:id="rId62"/>
    <p:sldId id="624" r:id="rId63"/>
    <p:sldId id="657" r:id="rId64"/>
    <p:sldId id="728" r:id="rId65"/>
    <p:sldId id="729" r:id="rId66"/>
    <p:sldId id="730" r:id="rId67"/>
    <p:sldId id="715" r:id="rId68"/>
    <p:sldId id="638" r:id="rId69"/>
    <p:sldId id="735" r:id="rId70"/>
    <p:sldId id="671" r:id="rId71"/>
    <p:sldId id="693" r:id="rId72"/>
    <p:sldId id="694" r:id="rId73"/>
    <p:sldId id="713" r:id="rId74"/>
    <p:sldId id="769" r:id="rId75"/>
    <p:sldId id="571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4649"/>
  </p:normalViewPr>
  <p:slideViewPr>
    <p:cSldViewPr snapToGrid="0" snapToObjects="1" showGuides="1">
      <p:cViewPr varScale="1">
        <p:scale>
          <a:sx n="106" d="100"/>
          <a:sy n="106" d="100"/>
        </p:scale>
        <p:origin x="10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xtester.com/l/python3_online_compiler" TargetMode="External"/><Relationship Id="rId3" Type="http://schemas.openxmlformats.org/officeDocument/2006/relationships/oleObject" Target="../embeddings/oleObject1.bin"/><Relationship Id="rId7" Type="http://schemas.openxmlformats.org/officeDocument/2006/relationships/hyperlink" Target="https://wikidocs.net/book/1657" TargetMode="Externa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ikidocs.net/book/1" TargetMode="Externa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6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빅데이터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Acrobat Document" showAsIcon="1" r:id="rId3" imgW="914400" imgH="771792" progId="AcroExch.Document.DC">
                  <p:embed/>
                </p:oleObj>
              </mc:Choice>
              <mc:Fallback>
                <p:oleObj name="Acrobat Document" showAsIcon="1" r:id="rId3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7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8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modele_name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date-date_1)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658416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    (“CSV files", "*.csv"),     ("all files", "*.*")    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Worksheet" showAsIcon="1" r:id="rId3" imgW="914400" imgH="771792" progId="Excel.Sheet.12">
                  <p:embed/>
                </p:oleObj>
              </mc:Choice>
              <mc:Fallback>
                <p:oleObj name="Worksheet" showAsIcon="1" r:id="rId3" imgW="914400" imgH="7717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Worksheet" showAsIcon="1" r:id="rId5" imgW="914400" imgH="771792" progId="Excel.Sheet.12">
                  <p:embed/>
                </p:oleObj>
              </mc:Choice>
              <mc:Fallback>
                <p:oleObj name="Worksheet" showAsIcon="1" r:id="rId5" imgW="914400" imgH="7717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23789</TotalTime>
  <Words>7570</Words>
  <Application>Microsoft Office PowerPoint</Application>
  <PresentationFormat>와이드스크린</PresentationFormat>
  <Paragraphs>1312</Paragraphs>
  <Slides>72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72</vt:i4>
      </vt:variant>
    </vt:vector>
  </HeadingPairs>
  <TitlesOfParts>
    <vt:vector size="85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339</cp:revision>
  <dcterms:created xsi:type="dcterms:W3CDTF">2020-12-16T15:54:55Z</dcterms:created>
  <dcterms:modified xsi:type="dcterms:W3CDTF">2021-11-26T08:15:43Z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2021-11-26T08:15:42Z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3840eb71-ad81-4eb3-9005-2589acc402f0</vt:lpwstr>
  </property>
  <property fmtid="{D5CDD505-2E9C-101B-9397-08002B2CF9AE}" pid="9" name="MSIP_Label_fd1c0902-ed92-4fed-896d-2e7725de02d4_ContentBits">
    <vt:lpwstr>2</vt:lpwstr>
  </property>
</Properties>
</file>